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5" r:id="rId4"/>
    <p:sldId id="273" r:id="rId5"/>
    <p:sldId id="274" r:id="rId6"/>
    <p:sldId id="275" r:id="rId7"/>
    <p:sldId id="276" r:id="rId8"/>
    <p:sldId id="25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9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6D0D6A3-5EEF-4442-8806-8035E8711264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997242" y="404739"/>
            <a:ext cx="8757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7383" y="352697"/>
            <a:ext cx="1158675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/>
          </a:p>
          <a:p>
            <a:pPr algn="ctr"/>
            <a:r>
              <a:rPr lang="ru-RU" sz="2800" b="1" dirty="0" smtClean="0"/>
              <a:t>МАДОУ «Детский сад №161 комбинированного вида» Приволжского района г.Казани</a:t>
            </a:r>
          </a:p>
          <a:p>
            <a:pPr algn="ctr"/>
            <a:endParaRPr lang="ru-RU" sz="3200" b="1" dirty="0" smtClean="0"/>
          </a:p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Комплекс утренней гимнастики </a:t>
            </a:r>
          </a:p>
          <a:p>
            <a:pPr algn="ctr"/>
            <a:r>
              <a:rPr lang="ru-RU" sz="3200" b="1" dirty="0" smtClean="0"/>
              <a:t>в младшей группе</a:t>
            </a:r>
            <a:endParaRPr lang="ru-RU" sz="3200" b="1" dirty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633537" y="4126832"/>
            <a:ext cx="73000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r"/>
            <a:r>
              <a:rPr lang="ru-RU" dirty="0" smtClean="0"/>
              <a:t>Подготовила</a:t>
            </a:r>
            <a:r>
              <a:rPr lang="ru-RU" dirty="0" smtClean="0"/>
              <a:t>: инструктор </a:t>
            </a:r>
            <a:r>
              <a:rPr lang="ru-RU" dirty="0" smtClean="0"/>
              <a:t>по физической культуре</a:t>
            </a:r>
            <a:r>
              <a:rPr lang="ru-RU" dirty="0" smtClean="0"/>
              <a:t>       </a:t>
            </a:r>
            <a:r>
              <a:rPr lang="ru-RU" dirty="0" err="1" smtClean="0"/>
              <a:t>Сибгатуллина</a:t>
            </a:r>
            <a:r>
              <a:rPr lang="ru-RU" dirty="0" smtClean="0"/>
              <a:t> </a:t>
            </a:r>
            <a:r>
              <a:rPr lang="ru-RU" dirty="0" smtClean="0"/>
              <a:t>А.Н</a:t>
            </a:r>
            <a:r>
              <a:rPr lang="ru-RU" dirty="0" smtClean="0"/>
              <a:t>.(</a:t>
            </a:r>
            <a:r>
              <a:rPr lang="en-US" dirty="0" smtClean="0"/>
              <a:t>I </a:t>
            </a:r>
            <a:r>
              <a:rPr lang="ru-RU" dirty="0" smtClean="0"/>
              <a:t>кв.категория)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137485" y="6087980"/>
            <a:ext cx="1419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7008524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3" name="TextBox 2"/>
          <p:cNvSpPr txBox="1"/>
          <p:nvPr/>
        </p:nvSpPr>
        <p:spPr>
          <a:xfrm>
            <a:off x="397042" y="288758"/>
            <a:ext cx="1068404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должна быть утренняя гимнастика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Регулярной, систематической.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Оздоровительный эффект достигается с помощью систематического выполнения.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Умеренной.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упражнения желательно выполнять в умеренном темпе во избежание переутомления ребенка.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должны быть знакомыми.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поддержки интереса ребенка.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8368" y="4448906"/>
            <a:ext cx="6217324" cy="21250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918899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2959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3200" b="1" dirty="0" smtClean="0"/>
              <a:t> </a:t>
            </a:r>
            <a:r>
              <a:rPr lang="ru-RU" sz="2800" b="1" dirty="0" smtClean="0"/>
              <a:t>«Наша </a:t>
            </a:r>
            <a:r>
              <a:rPr lang="ru-RU" sz="2800" b="1" dirty="0" smtClean="0"/>
              <a:t>дружная  семья»</a:t>
            </a:r>
            <a:endParaRPr lang="ru-RU" sz="2800" dirty="0" smtClean="0"/>
          </a:p>
          <a:p>
            <a:r>
              <a:rPr lang="ru-RU" sz="2800" dirty="0" smtClean="0"/>
              <a:t>	</a:t>
            </a:r>
            <a:r>
              <a:rPr lang="ru-RU" sz="2800" dirty="0" smtClean="0"/>
              <a:t>Исходное положение: </a:t>
            </a:r>
            <a:r>
              <a:rPr lang="ru-RU" sz="2800" dirty="0" smtClean="0"/>
              <a:t>ноги слегка расставить, руки за спинкой; хлопки перед лицом 8 раз под слова:</a:t>
            </a:r>
          </a:p>
          <a:p>
            <a:r>
              <a:rPr lang="ru-RU" sz="2800" dirty="0" smtClean="0"/>
              <a:t>«Папа, мама, брат </a:t>
            </a:r>
            <a:r>
              <a:rPr lang="ru-RU" sz="2800" dirty="0" smtClean="0"/>
              <a:t>(сестра</a:t>
            </a:r>
            <a:r>
              <a:rPr lang="ru-RU" sz="2800" dirty="0" smtClean="0"/>
              <a:t>)  и </a:t>
            </a:r>
            <a:r>
              <a:rPr lang="ru-RU" sz="2800" dirty="0" smtClean="0"/>
              <a:t>я, вместе - </a:t>
            </a:r>
            <a:r>
              <a:rPr lang="ru-RU" sz="2800" dirty="0" smtClean="0"/>
              <a:t>дружная семья!»</a:t>
            </a:r>
          </a:p>
          <a:p>
            <a:r>
              <a:rPr lang="ru-RU" sz="2800" dirty="0" smtClean="0"/>
              <a:t>Вернуться в </a:t>
            </a:r>
            <a:r>
              <a:rPr lang="ru-RU" sz="2800" dirty="0" smtClean="0"/>
              <a:t>исходное положение. </a:t>
            </a:r>
            <a:r>
              <a:rPr lang="ru-RU" sz="2800" dirty="0" smtClean="0"/>
              <a:t>Повторить 3 раза.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2969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3200" b="1" dirty="0" smtClean="0"/>
              <a:t> </a:t>
            </a:r>
            <a:r>
              <a:rPr lang="ru-RU" sz="2800" b="1" dirty="0" smtClean="0"/>
              <a:t>«Папа большой, а я маленький»</a:t>
            </a:r>
            <a:endParaRPr lang="ru-RU" sz="2800" dirty="0" smtClean="0"/>
          </a:p>
          <a:p>
            <a:r>
              <a:rPr lang="ru-RU" sz="2800" dirty="0" smtClean="0"/>
              <a:t>	</a:t>
            </a:r>
            <a:r>
              <a:rPr lang="ru-RU" sz="2800" b="1" dirty="0" smtClean="0"/>
              <a:t> </a:t>
            </a:r>
            <a:r>
              <a:rPr lang="ru-RU" sz="2800" b="1" dirty="0" smtClean="0"/>
              <a:t> </a:t>
            </a:r>
            <a:r>
              <a:rPr lang="ru-RU" sz="2800" dirty="0" smtClean="0"/>
              <a:t>Исходное положение: </a:t>
            </a:r>
            <a:r>
              <a:rPr lang="ru-RU" sz="2800" dirty="0" smtClean="0"/>
              <a:t>ноги слегка расставить, руки на пояс. Присесть, руки вниз. Вернуться в </a:t>
            </a:r>
            <a:r>
              <a:rPr lang="ru-RU" sz="2800" dirty="0" smtClean="0"/>
              <a:t>исходное положение. </a:t>
            </a:r>
            <a:r>
              <a:rPr lang="ru-RU" sz="2800" dirty="0" smtClean="0"/>
              <a:t>Повторить 4-5 </a:t>
            </a:r>
            <a:r>
              <a:rPr lang="ru-RU" sz="2800" dirty="0" smtClean="0"/>
              <a:t>раз, проговаривая: «Папа </a:t>
            </a:r>
            <a:r>
              <a:rPr lang="ru-RU" sz="2800" dirty="0" smtClean="0"/>
              <a:t>большой, а я - маленький. Пусть я маленький, </a:t>
            </a:r>
            <a:r>
              <a:rPr lang="ru-RU" sz="2800" dirty="0" smtClean="0"/>
              <a:t>зато – удаленький!»</a:t>
            </a:r>
            <a:endParaRPr lang="ru-RU" sz="28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2969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3200" b="1" dirty="0" smtClean="0"/>
              <a:t> </a:t>
            </a:r>
            <a:r>
              <a:rPr lang="ru-RU" sz="2800" b="1" dirty="0" smtClean="0"/>
              <a:t>«Мы вместе наклоняемся, </a:t>
            </a:r>
            <a:r>
              <a:rPr lang="ru-RU" sz="2800" b="1" dirty="0" smtClean="0"/>
              <a:t>физкультурой </a:t>
            </a:r>
            <a:r>
              <a:rPr lang="ru-RU" sz="2800" b="1" dirty="0" smtClean="0"/>
              <a:t>занимаемся!»</a:t>
            </a:r>
          </a:p>
          <a:p>
            <a:r>
              <a:rPr lang="ru-RU" sz="2800" dirty="0" smtClean="0"/>
              <a:t>	</a:t>
            </a:r>
            <a:r>
              <a:rPr lang="ru-RU" sz="2800" b="1" dirty="0" smtClean="0"/>
              <a:t> </a:t>
            </a:r>
            <a:r>
              <a:rPr lang="ru-RU" sz="2800" dirty="0" smtClean="0"/>
              <a:t> </a:t>
            </a:r>
            <a:r>
              <a:rPr lang="ru-RU" sz="2800" dirty="0" smtClean="0"/>
              <a:t>Исходное положение: </a:t>
            </a:r>
            <a:r>
              <a:rPr lang="ru-RU" sz="2800" dirty="0" smtClean="0"/>
              <a:t>ноги врозь, руки на пояс. Наклон вперед, ладони на колени, смотреть вперед. Вернуться в </a:t>
            </a:r>
            <a:r>
              <a:rPr lang="ru-RU" sz="2800" dirty="0" smtClean="0"/>
              <a:t>исходное положение. </a:t>
            </a:r>
            <a:r>
              <a:rPr lang="ru-RU" sz="2800" dirty="0" smtClean="0"/>
              <a:t>Повторить 5 раз.</a:t>
            </a:r>
          </a:p>
          <a:p>
            <a:endParaRPr lang="ru-RU" sz="28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3831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3200" b="1" dirty="0" smtClean="0"/>
              <a:t> </a:t>
            </a:r>
            <a:r>
              <a:rPr lang="ru-RU" sz="2800" b="1" dirty="0" smtClean="0"/>
              <a:t>Прыжки</a:t>
            </a:r>
            <a:endParaRPr lang="ru-RU" sz="2800" b="1" dirty="0" smtClean="0"/>
          </a:p>
          <a:p>
            <a:r>
              <a:rPr lang="ru-RU" sz="2800" dirty="0" smtClean="0"/>
              <a:t>	</a:t>
            </a:r>
            <a:r>
              <a:rPr lang="ru-RU" sz="2800" dirty="0" smtClean="0"/>
              <a:t> </a:t>
            </a:r>
            <a:r>
              <a:rPr lang="ru-RU" sz="2800" dirty="0" smtClean="0"/>
              <a:t>«Прыгаем мы дружно, </a:t>
            </a:r>
            <a:r>
              <a:rPr lang="ru-RU" sz="2800" dirty="0" smtClean="0"/>
              <a:t>это </a:t>
            </a:r>
            <a:r>
              <a:rPr lang="ru-RU" sz="2800" dirty="0" smtClean="0"/>
              <a:t>очень нужно! Кто же прыгнет выше - Мама или </a:t>
            </a:r>
            <a:r>
              <a:rPr lang="ru-RU" sz="2800" dirty="0" smtClean="0"/>
              <a:t>(имя ребенка)?»</a:t>
            </a:r>
            <a:endParaRPr lang="ru-RU" sz="2800" dirty="0" smtClean="0"/>
          </a:p>
          <a:p>
            <a:r>
              <a:rPr lang="ru-RU" sz="2800" dirty="0" smtClean="0"/>
              <a:t>Исходное положение: </a:t>
            </a:r>
            <a:r>
              <a:rPr lang="ru-RU" sz="2800" dirty="0" smtClean="0"/>
              <a:t>ноги слегка расставить, руки за спину. Выполнить 6-8 подпрыгиваний; непродолжительная ходьба (5-6 сек). Повторить 2 раза.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4262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3200" b="1" dirty="0" smtClean="0"/>
              <a:t> </a:t>
            </a:r>
            <a:r>
              <a:rPr lang="ru-RU" sz="2800" b="1" dirty="0" smtClean="0"/>
              <a:t>Упражнение на восстановление дыхания</a:t>
            </a:r>
            <a:endParaRPr lang="ru-RU" sz="2800" b="1" dirty="0" smtClean="0"/>
          </a:p>
          <a:p>
            <a:r>
              <a:rPr lang="ru-RU" sz="2800" dirty="0" smtClean="0"/>
              <a:t>	</a:t>
            </a:r>
            <a:r>
              <a:rPr lang="ru-RU" sz="2800" dirty="0" smtClean="0"/>
              <a:t> </a:t>
            </a:r>
            <a:r>
              <a:rPr lang="ru-RU" sz="2800" dirty="0" smtClean="0"/>
              <a:t>«Носом воздух мы вдыхаем, </a:t>
            </a:r>
            <a:r>
              <a:rPr lang="ru-RU" sz="2800" dirty="0" smtClean="0"/>
              <a:t>ртом </a:t>
            </a:r>
            <a:r>
              <a:rPr lang="ru-RU" sz="2800" dirty="0" smtClean="0"/>
              <a:t>мы воздух выдыхаем. Не страшна простуда нам, </a:t>
            </a:r>
            <a:r>
              <a:rPr lang="ru-RU" sz="2800" dirty="0" smtClean="0"/>
              <a:t>нам </a:t>
            </a:r>
            <a:r>
              <a:rPr lang="ru-RU" sz="2800" dirty="0" smtClean="0"/>
              <a:t>не нужно к докторам!»</a:t>
            </a:r>
          </a:p>
          <a:p>
            <a:r>
              <a:rPr lang="ru-RU" sz="2800" dirty="0" smtClean="0"/>
              <a:t>Исходное положение: </a:t>
            </a:r>
            <a:r>
              <a:rPr lang="ru-RU" sz="2800" dirty="0" smtClean="0"/>
              <a:t>ноги врозь, руки вниз. Руки в стороны, вдох носом. Вернуться в </a:t>
            </a:r>
            <a:r>
              <a:rPr lang="ru-RU" sz="2800" dirty="0" smtClean="0"/>
              <a:t>исходное положение, </a:t>
            </a:r>
            <a:r>
              <a:rPr lang="ru-RU" sz="2800" dirty="0" smtClean="0"/>
              <a:t>выдох ртом, губы трубочкой. Повторить 3-4 раза</a:t>
            </a:r>
            <a:r>
              <a:rPr lang="ru-RU" sz="2800" dirty="0" smtClean="0"/>
              <a:t>.</a:t>
            </a:r>
          </a:p>
          <a:p>
            <a:endParaRPr lang="ru-RU" sz="2800" dirty="0" smtClean="0"/>
          </a:p>
          <a:p>
            <a:r>
              <a:rPr lang="ru-RU" sz="2000" dirty="0" smtClean="0"/>
              <a:t>Использованы материалы с сайта </a:t>
            </a:r>
            <a:r>
              <a:rPr lang="en-US" sz="2000" dirty="0" smtClean="0"/>
              <a:t>nsportal.ru</a:t>
            </a:r>
            <a:endParaRPr lang="ru-RU" sz="20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.depositphotos.com/2547101/2901/v/950/depositphotos_29019061-stock-illustration-seamless-pattern-with-healthy-lifesty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97536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0159" y="1205699"/>
            <a:ext cx="9823269" cy="3183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9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9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745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1634</TotalTime>
  <Words>109</Words>
  <Application>Microsoft Office PowerPoint</Application>
  <PresentationFormat>Произвольный</PresentationFormat>
  <Paragraphs>35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</dc:creator>
  <cp:lastModifiedBy>Userr</cp:lastModifiedBy>
  <cp:revision>109</cp:revision>
  <dcterms:created xsi:type="dcterms:W3CDTF">2016-11-20T13:11:58Z</dcterms:created>
  <dcterms:modified xsi:type="dcterms:W3CDTF">2020-04-21T17:06:47Z</dcterms:modified>
</cp:coreProperties>
</file>